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9" r:id="rId3"/>
    <p:sldId id="264" r:id="rId4"/>
    <p:sldId id="265" r:id="rId5"/>
    <p:sldId id="266" r:id="rId6"/>
    <p:sldId id="270" r:id="rId7"/>
  </p:sldIdLst>
  <p:sldSz cx="3657600" cy="3657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 userDrawn="1">
          <p15:clr>
            <a:srgbClr val="A4A3A4"/>
          </p15:clr>
        </p15:guide>
        <p15:guide id="2" pos="1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DBF8"/>
    <a:srgbClr val="F7E94A"/>
    <a:srgbClr val="8BC25A"/>
    <a:srgbClr val="DF5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12" autoAdjust="0"/>
    <p:restoredTop sz="91497"/>
  </p:normalViewPr>
  <p:slideViewPr>
    <p:cSldViewPr snapToGrid="0" showGuides="1">
      <p:cViewPr>
        <p:scale>
          <a:sx n="108" d="100"/>
          <a:sy n="108" d="100"/>
        </p:scale>
        <p:origin x="2178" y="51"/>
      </p:cViewPr>
      <p:guideLst>
        <p:guide orient="horz" pos="1512"/>
        <p:guide pos="11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422C56A1-071E-E1B9-4C9E-F7516D67967F}"/>
              </a:ext>
            </a:extLst>
          </p:cNvPr>
          <p:cNvSpPr/>
          <p:nvPr userDrawn="1"/>
        </p:nvSpPr>
        <p:spPr>
          <a:xfrm>
            <a:off x="0" y="0"/>
            <a:ext cx="3657599" cy="3657600"/>
          </a:xfrm>
          <a:prstGeom prst="ellipse">
            <a:avLst/>
          </a:prstGeom>
          <a:solidFill>
            <a:srgbClr val="DF5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>
              <a:spcBef>
                <a:spcPts val="7800"/>
              </a:spcBef>
            </a:pPr>
            <a:r>
              <a:rPr lang="en-US" sz="2400" b="1" i="0" dirty="0">
                <a:solidFill>
                  <a:srgbClr val="3233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See You At #NPE2024</a:t>
            </a:r>
            <a:endParaRPr lang="de-DE" sz="2400" b="1" spc="-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05E5CC9-F6A2-F58C-9185-D982FE3C471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1481" y="400464"/>
            <a:ext cx="2813538" cy="2813538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here to add a picture or drag and drop</a:t>
            </a:r>
          </a:p>
        </p:txBody>
      </p:sp>
    </p:spTree>
    <p:extLst>
      <p:ext uri="{BB962C8B-B14F-4D97-AF65-F5344CB8AC3E}">
        <p14:creationId xmlns:p14="http://schemas.microsoft.com/office/powerpoint/2010/main" val="1174404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pos="115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422C56A1-071E-E1B9-4C9E-F7516D67967F}"/>
              </a:ext>
            </a:extLst>
          </p:cNvPr>
          <p:cNvSpPr/>
          <p:nvPr userDrawn="1"/>
        </p:nvSpPr>
        <p:spPr>
          <a:xfrm>
            <a:off x="0" y="0"/>
            <a:ext cx="3657599" cy="3657600"/>
          </a:xfrm>
          <a:prstGeom prst="ellipse">
            <a:avLst/>
          </a:prstGeom>
          <a:solidFill>
            <a:srgbClr val="8BC2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>
              <a:spcBef>
                <a:spcPts val="7800"/>
              </a:spcBef>
            </a:pPr>
            <a:r>
              <a:rPr lang="en-US" sz="2400" b="1" i="0" dirty="0">
                <a:solidFill>
                  <a:srgbClr val="3233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See You At #NPE2024</a:t>
            </a:r>
            <a:endParaRPr lang="de-DE" sz="2400" b="1" spc="-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05E5CC9-F6A2-F58C-9185-D982FE3C471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1481" y="400464"/>
            <a:ext cx="2813538" cy="2813538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here to add a picture or drag and drop</a:t>
            </a:r>
          </a:p>
        </p:txBody>
      </p:sp>
    </p:spTree>
    <p:extLst>
      <p:ext uri="{BB962C8B-B14F-4D97-AF65-F5344CB8AC3E}">
        <p14:creationId xmlns:p14="http://schemas.microsoft.com/office/powerpoint/2010/main" val="3440061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pos="11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422C56A1-071E-E1B9-4C9E-F7516D67967F}"/>
              </a:ext>
            </a:extLst>
          </p:cNvPr>
          <p:cNvSpPr/>
          <p:nvPr userDrawn="1"/>
        </p:nvSpPr>
        <p:spPr>
          <a:xfrm>
            <a:off x="0" y="0"/>
            <a:ext cx="3657599" cy="3657600"/>
          </a:xfrm>
          <a:prstGeom prst="ellipse">
            <a:avLst/>
          </a:prstGeom>
          <a:solidFill>
            <a:srgbClr val="F7E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>
              <a:spcBef>
                <a:spcPts val="7800"/>
              </a:spcBef>
            </a:pPr>
            <a:r>
              <a:rPr lang="en-US" sz="2400" b="1" i="0" dirty="0">
                <a:solidFill>
                  <a:srgbClr val="3233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See You At #NPE2024</a:t>
            </a:r>
            <a:endParaRPr lang="de-DE" sz="2400" b="1" spc="-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05E5CC9-F6A2-F58C-9185-D982FE3C471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1481" y="400464"/>
            <a:ext cx="2813538" cy="2813538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here to add a picture or drag and drop</a:t>
            </a:r>
          </a:p>
        </p:txBody>
      </p:sp>
    </p:spTree>
    <p:extLst>
      <p:ext uri="{BB962C8B-B14F-4D97-AF65-F5344CB8AC3E}">
        <p14:creationId xmlns:p14="http://schemas.microsoft.com/office/powerpoint/2010/main" val="4137643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pos="11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422C56A1-071E-E1B9-4C9E-F7516D67967F}"/>
              </a:ext>
            </a:extLst>
          </p:cNvPr>
          <p:cNvSpPr/>
          <p:nvPr userDrawn="1"/>
        </p:nvSpPr>
        <p:spPr>
          <a:xfrm>
            <a:off x="0" y="0"/>
            <a:ext cx="3657599" cy="3657600"/>
          </a:xfrm>
          <a:prstGeom prst="ellipse">
            <a:avLst/>
          </a:prstGeom>
          <a:solidFill>
            <a:srgbClr val="7EDB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>
              <a:spcBef>
                <a:spcPts val="7800"/>
              </a:spcBef>
            </a:pPr>
            <a:r>
              <a:rPr lang="en-US" sz="2400" b="1" i="0" dirty="0">
                <a:solidFill>
                  <a:srgbClr val="3233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See You At #NPE2024</a:t>
            </a:r>
            <a:endParaRPr lang="de-DE" sz="2400" b="1" spc="-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05E5CC9-F6A2-F58C-9185-D982FE3C471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1481" y="400464"/>
            <a:ext cx="2813538" cy="2813538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6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here to add a picture or drag and drop</a:t>
            </a:r>
          </a:p>
        </p:txBody>
      </p:sp>
    </p:spTree>
    <p:extLst>
      <p:ext uri="{BB962C8B-B14F-4D97-AF65-F5344CB8AC3E}">
        <p14:creationId xmlns:p14="http://schemas.microsoft.com/office/powerpoint/2010/main" val="1231339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pos="115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51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4" r:id="rId2"/>
    <p:sldLayoutId id="2147483692" r:id="rId3"/>
    <p:sldLayoutId id="2147483693" r:id="rId4"/>
  </p:sldLayoutIdLst>
  <p:txStyles>
    <p:titleStyle>
      <a:lvl1pPr algn="l" defTabSz="365760" rtl="0" eaLnBrk="1" latinLnBrk="0" hangingPunct="1">
        <a:lnSpc>
          <a:spcPct val="90000"/>
        </a:lnSpc>
        <a:spcBef>
          <a:spcPct val="0"/>
        </a:spcBef>
        <a:buNone/>
        <a:defRPr sz="17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36576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12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417A2A76-242F-725B-9B4E-FB7C7E1C8A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4" t="882" r="9737" b="2366"/>
          <a:stretch/>
        </p:blipFill>
        <p:spPr>
          <a:xfrm>
            <a:off x="411481" y="400464"/>
            <a:ext cx="2813538" cy="2813538"/>
          </a:xfrm>
        </p:spPr>
      </p:pic>
    </p:spTree>
    <p:extLst>
      <p:ext uri="{BB962C8B-B14F-4D97-AF65-F5344CB8AC3E}">
        <p14:creationId xmlns:p14="http://schemas.microsoft.com/office/powerpoint/2010/main" val="53579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98F662F-B9E3-979A-A985-C16840A2B0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93689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60EE3-9F25-7ED2-91AC-5F2698FA5A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82794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9010D8-C520-9721-18E0-3BED884198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7743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2632F92-7095-E5D5-6684-EE956B1304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983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2B764F9-4B4B-7F58-2640-E7ACA4E191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3CFC2E-098D-E0D2-63EE-A8ABD273C162}"/>
              </a:ext>
            </a:extLst>
          </p:cNvPr>
          <p:cNvSpPr/>
          <p:nvPr/>
        </p:nvSpPr>
        <p:spPr>
          <a:xfrm>
            <a:off x="0" y="0"/>
            <a:ext cx="36576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4A4D4-7060-F8CB-88B8-585ED998CAA0}"/>
              </a:ext>
            </a:extLst>
          </p:cNvPr>
          <p:cNvSpPr txBox="1"/>
          <p:nvPr/>
        </p:nvSpPr>
        <p:spPr>
          <a:xfrm>
            <a:off x="145774" y="163443"/>
            <a:ext cx="347648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Step-by-Step Instructions</a:t>
            </a:r>
            <a:r>
              <a:rPr lang="en-US" sz="1400" dirty="0"/>
              <a:t>:</a:t>
            </a:r>
          </a:p>
          <a:p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>
                <a:solidFill>
                  <a:srgbClr val="323338"/>
                </a:solidFill>
                <a:effectLst/>
                <a:latin typeface="Figtree"/>
              </a:rPr>
              <a:t>Select the slide with your preferred color.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323338"/>
                </a:solidFill>
                <a:latin typeface="Figtree"/>
              </a:rPr>
              <a:t>C</a:t>
            </a:r>
            <a:r>
              <a:rPr lang="en-US" sz="1400" b="0" i="0" dirty="0">
                <a:solidFill>
                  <a:srgbClr val="323338"/>
                </a:solidFill>
                <a:effectLst/>
                <a:latin typeface="Figtree"/>
              </a:rPr>
              <a:t>lick the photo icon in the middle of the circle and select your preferred photo from your files.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>
                <a:solidFill>
                  <a:srgbClr val="323338"/>
                </a:solidFill>
                <a:effectLst/>
                <a:latin typeface="Figtree"/>
              </a:rPr>
              <a:t>Click on the slide with your new profile image and in the main menu select </a:t>
            </a:r>
            <a:r>
              <a:rPr lang="en-US" sz="1400" b="1" i="0" dirty="0">
                <a:solidFill>
                  <a:srgbClr val="323338"/>
                </a:solidFill>
                <a:effectLst/>
                <a:latin typeface="Figtree"/>
              </a:rPr>
              <a:t>File&gt; Export</a:t>
            </a:r>
            <a:r>
              <a:rPr lang="en-US" sz="1400" b="0" i="0" dirty="0">
                <a:solidFill>
                  <a:srgbClr val="323338"/>
                </a:solidFill>
                <a:effectLst/>
                <a:latin typeface="Figtree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>
                <a:solidFill>
                  <a:srgbClr val="323338"/>
                </a:solidFill>
                <a:effectLst/>
                <a:latin typeface="Figtree"/>
              </a:rPr>
              <a:t>Next, “</a:t>
            </a:r>
            <a:r>
              <a:rPr lang="en-US" sz="1400" b="1" i="0" dirty="0">
                <a:solidFill>
                  <a:srgbClr val="323338"/>
                </a:solidFill>
                <a:effectLst/>
                <a:latin typeface="Figtree"/>
              </a:rPr>
              <a:t>change file to JPEG” </a:t>
            </a:r>
            <a:r>
              <a:rPr lang="en-US" sz="1400" b="0" i="0" dirty="0">
                <a:solidFill>
                  <a:srgbClr val="323338"/>
                </a:solidFill>
                <a:effectLst/>
                <a:latin typeface="Figtree"/>
              </a:rPr>
              <a:t>and </a:t>
            </a:r>
            <a:r>
              <a:rPr lang="en-US" sz="1400" b="1" i="0" dirty="0">
                <a:solidFill>
                  <a:srgbClr val="323338"/>
                </a:solidFill>
                <a:effectLst/>
                <a:latin typeface="Figtree"/>
              </a:rPr>
              <a:t>Export</a:t>
            </a:r>
            <a:r>
              <a:rPr lang="en-US" sz="1400" b="0" i="0" dirty="0">
                <a:solidFill>
                  <a:srgbClr val="323338"/>
                </a:solidFill>
                <a:effectLst/>
                <a:latin typeface="Figtree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323338"/>
                </a:solidFill>
                <a:latin typeface="Figtree"/>
              </a:rPr>
              <a:t>U</a:t>
            </a:r>
            <a:r>
              <a:rPr lang="en-US" sz="1400" b="0" i="0" dirty="0">
                <a:solidFill>
                  <a:srgbClr val="323338"/>
                </a:solidFill>
                <a:effectLst/>
                <a:latin typeface="Figtree"/>
              </a:rPr>
              <a:t>pload your new profile photo to LinkedIn!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4936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88541D2F8B44468631494C6EE0D66C" ma:contentTypeVersion="12" ma:contentTypeDescription="Create a new document." ma:contentTypeScope="" ma:versionID="c119e8312bd7936e52909d8877bb2d3e">
  <xsd:schema xmlns:xsd="http://www.w3.org/2001/XMLSchema" xmlns:xs="http://www.w3.org/2001/XMLSchema" xmlns:p="http://schemas.microsoft.com/office/2006/metadata/properties" xmlns:ns2="9c526f3b-11bc-4d4c-bec1-25a865eeea25" xmlns:ns3="bc1ab651-7f72-4fc8-bf0d-066313c48366" targetNamespace="http://schemas.microsoft.com/office/2006/metadata/properties" ma:root="true" ma:fieldsID="e35d1a5985762d2ec7f46ed2e243aef2" ns2:_="" ns3:_="">
    <xsd:import namespace="9c526f3b-11bc-4d4c-bec1-25a865eeea25"/>
    <xsd:import namespace="bc1ab651-7f72-4fc8-bf0d-066313c483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526f3b-11bc-4d4c-bec1-25a865eeea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26a44d2-c51c-4da8-82a2-c3b27e5d3c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1ab651-7f72-4fc8-bf0d-066313c4836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fb39b-6e51-428a-969c-55b44d30e4f3}" ma:internalName="TaxCatchAll" ma:showField="CatchAllData" ma:web="bc1ab651-7f72-4fc8-bf0d-066313c483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526f3b-11bc-4d4c-bec1-25a865eeea25">
      <Terms xmlns="http://schemas.microsoft.com/office/infopath/2007/PartnerControls"/>
    </lcf76f155ced4ddcb4097134ff3c332f>
    <TaxCatchAll xmlns="bc1ab651-7f72-4fc8-bf0d-066313c48366" xsi:nil="true"/>
  </documentManagement>
</p:properties>
</file>

<file path=customXml/itemProps1.xml><?xml version="1.0" encoding="utf-8"?>
<ds:datastoreItem xmlns:ds="http://schemas.openxmlformats.org/officeDocument/2006/customXml" ds:itemID="{C838F965-62C0-45AE-94D8-5A2FA8A5EB9A}"/>
</file>

<file path=customXml/itemProps2.xml><?xml version="1.0" encoding="utf-8"?>
<ds:datastoreItem xmlns:ds="http://schemas.openxmlformats.org/officeDocument/2006/customXml" ds:itemID="{7A5CD523-BAE3-4499-A5FA-9F8CD3778910}"/>
</file>

<file path=customXml/itemProps3.xml><?xml version="1.0" encoding="utf-8"?>
<ds:datastoreItem xmlns:ds="http://schemas.openxmlformats.org/officeDocument/2006/customXml" ds:itemID="{4C5B9AB3-3E6D-4D01-B88A-225663802F3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68</Words>
  <Application>Microsoft Office PowerPoint</Application>
  <PresentationFormat>Custom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Figtree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Rielly</dc:creator>
  <cp:lastModifiedBy>Damaris Piraino</cp:lastModifiedBy>
  <cp:revision>17</cp:revision>
  <dcterms:created xsi:type="dcterms:W3CDTF">2020-08-27T16:27:00Z</dcterms:created>
  <dcterms:modified xsi:type="dcterms:W3CDTF">2023-06-23T20:13:49Z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0x0101008688541D2F8B44468631494C6EE0D66C</vt:lpwstr>
  </property>
</Properties>
</file>